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61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4674"/>
  </p:normalViewPr>
  <p:slideViewPr>
    <p:cSldViewPr snapToGrid="0" snapToObjects="1">
      <p:cViewPr>
        <p:scale>
          <a:sx n="102" d="100"/>
          <a:sy n="102" d="100"/>
        </p:scale>
        <p:origin x="7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9/15/19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9F66-62F4-7E41-8595-C4DA0C029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NETFLIX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06253-C04F-9745-BF13-34310CA7E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Twitter Stream Filter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89462-2CCF-1548-817F-CBE637A3BB82}"/>
              </a:ext>
            </a:extLst>
          </p:cNvPr>
          <p:cNvSpPr txBox="1"/>
          <p:nvPr/>
        </p:nvSpPr>
        <p:spPr>
          <a:xfrm>
            <a:off x="4805463" y="5165387"/>
            <a:ext cx="2256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Rupesh </a:t>
            </a:r>
            <a:r>
              <a:rPr lang="en-US" sz="2400" dirty="0" err="1"/>
              <a:t>Dabbir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7620A-4E3E-AC48-88ED-84673EEF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75027">
            <a:off x="755692" y="1014240"/>
            <a:ext cx="4717948" cy="31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5C23-86C2-4749-A4E2-5E7FAA8B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0D66-F025-1540-80D7-17B41E6666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624520"/>
            <a:ext cx="5656633" cy="3530822"/>
          </a:xfrm>
        </p:spPr>
        <p:txBody>
          <a:bodyPr/>
          <a:lstStyle/>
          <a:p>
            <a:r>
              <a:rPr lang="en-US" dirty="0"/>
              <a:t>Offline first Progressive web app (PWA)</a:t>
            </a:r>
          </a:p>
          <a:p>
            <a:r>
              <a:rPr lang="en-US" dirty="0"/>
              <a:t>Babel / webpack / </a:t>
            </a:r>
            <a:r>
              <a:rPr lang="en-US" dirty="0" err="1"/>
              <a:t>react.js</a:t>
            </a:r>
            <a:r>
              <a:rPr lang="en-US" dirty="0"/>
              <a:t> / </a:t>
            </a:r>
            <a:r>
              <a:rPr lang="en-US" dirty="0" err="1"/>
              <a:t>node.js</a:t>
            </a:r>
            <a:endParaRPr lang="en-US" dirty="0"/>
          </a:p>
          <a:p>
            <a:r>
              <a:rPr lang="en-US" dirty="0"/>
              <a:t>Customizable Filter engine written in </a:t>
            </a:r>
            <a:r>
              <a:rPr lang="en-US" dirty="0" err="1"/>
              <a:t>react.js</a:t>
            </a:r>
            <a:endParaRPr lang="en-US" dirty="0"/>
          </a:p>
          <a:p>
            <a:r>
              <a:rPr lang="en-US" dirty="0"/>
              <a:t>client side rendered</a:t>
            </a:r>
          </a:p>
          <a:p>
            <a:r>
              <a:rPr lang="en-US" dirty="0"/>
              <a:t>CI/</a:t>
            </a:r>
            <a:r>
              <a:rPr lang="en-US" dirty="0" err="1"/>
              <a:t>cD</a:t>
            </a:r>
            <a:r>
              <a:rPr lang="en-US" dirty="0"/>
              <a:t> over Heroku (super automated)</a:t>
            </a:r>
          </a:p>
          <a:p>
            <a:r>
              <a:rPr lang="en-US" dirty="0"/>
              <a:t>Paginated data and configurable tweets.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484DD-FF9F-C942-A1B2-1A2A1099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767" y="1902220"/>
            <a:ext cx="3054582" cy="1868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AB39F-DAAA-4941-82F9-03A50B73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878"/>
            <a:ext cx="2280767" cy="27084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E768BD-5AF0-6D4A-9925-D94A67616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67" y="3821322"/>
            <a:ext cx="2823639" cy="1718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B4B7FE-62E7-C54D-B425-B24664393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556" y="287747"/>
            <a:ext cx="5338594" cy="1563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B25878-E252-FB4B-995F-F510DA64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671" y="3840778"/>
            <a:ext cx="1646049" cy="16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A46B-77B1-234E-8F95-23A24971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0058-E2F6-A14F-BC63-C3B9C7458C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7891" y="2075922"/>
            <a:ext cx="4120372" cy="3311189"/>
          </a:xfrm>
        </p:spPr>
        <p:txBody>
          <a:bodyPr/>
          <a:lstStyle/>
          <a:p>
            <a:r>
              <a:rPr lang="en-US" dirty="0"/>
              <a:t>Dynamic Table (Sorting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Paginated data.</a:t>
            </a:r>
          </a:p>
          <a:p>
            <a:r>
              <a:rPr lang="en-US" dirty="0"/>
              <a:t>Customizable show results (default: 20)</a:t>
            </a:r>
          </a:p>
          <a:p>
            <a:r>
              <a:rPr lang="en-US" dirty="0"/>
              <a:t>Page keeps updating dynamically as we get more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762EE-C4E0-2841-AC5E-5304A19E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63" y="1964459"/>
            <a:ext cx="7407748" cy="3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91C5-8E70-9342-BD56-A1727AFCE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621DA-4D4B-4F4F-898C-7197B833DB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7"/>
            <a:ext cx="4591175" cy="3173182"/>
          </a:xfrm>
        </p:spPr>
        <p:txBody>
          <a:bodyPr/>
          <a:lstStyle/>
          <a:p>
            <a:r>
              <a:rPr lang="en-US" dirty="0"/>
              <a:t>Customizable filter engine.</a:t>
            </a:r>
          </a:p>
          <a:p>
            <a:r>
              <a:rPr lang="en-US" dirty="0"/>
              <a:t>Ability to add multiple queries ranging from:</a:t>
            </a:r>
          </a:p>
          <a:p>
            <a:pPr lvl="1"/>
            <a:r>
              <a:rPr lang="en-US" dirty="0"/>
              <a:t>EQUALS</a:t>
            </a:r>
          </a:p>
          <a:p>
            <a:pPr lvl="1"/>
            <a:r>
              <a:rPr lang="en-US" dirty="0"/>
              <a:t>Contains</a:t>
            </a:r>
          </a:p>
          <a:p>
            <a:pPr lvl="1"/>
            <a:r>
              <a:rPr lang="en-US" dirty="0"/>
              <a:t>Regular expression matching.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02645-D863-5945-9B02-10431902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0" y="2063397"/>
            <a:ext cx="5958871" cy="344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6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4AD6-D834-5A4B-8112-61566AFF8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2" y="137067"/>
            <a:ext cx="4401765" cy="99708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FC1E78-C214-244A-A414-4A84D06ECD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60715" y="-75229"/>
            <a:ext cx="7508131" cy="5799077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1C6586-E94E-3748-AA6A-48607DEAE2FC}"/>
              </a:ext>
            </a:extLst>
          </p:cNvPr>
          <p:cNvSpPr txBox="1">
            <a:spLocks/>
          </p:cNvSpPr>
          <p:nvPr/>
        </p:nvSpPr>
        <p:spPr>
          <a:xfrm>
            <a:off x="685801" y="2063396"/>
            <a:ext cx="5656633" cy="309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Client driven architecture.</a:t>
            </a:r>
          </a:p>
          <a:p>
            <a:r>
              <a:rPr lang="en-US" dirty="0"/>
              <a:t>Priority queue (Max-heap) for quick storage and access to first n records.</a:t>
            </a:r>
          </a:p>
          <a:p>
            <a:r>
              <a:rPr lang="en-US" dirty="0"/>
              <a:t>Filtering engine built in react for filtering data.</a:t>
            </a:r>
          </a:p>
          <a:p>
            <a:r>
              <a:rPr lang="en-US" dirty="0"/>
              <a:t>Promise async runner for fetching tweets in async fashion.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6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58D6-1E11-6040-8D92-D36CC096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6150D-814E-9B4A-A82F-7719449C17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3923777" cy="3311189"/>
          </a:xfrm>
        </p:spPr>
        <p:txBody>
          <a:bodyPr/>
          <a:lstStyle/>
          <a:p>
            <a:r>
              <a:rPr lang="en-US" dirty="0"/>
              <a:t>Completely automatic Ready-to-deploy “ONE CLICK” solution.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DE5EE-F449-484A-A4DB-CE2F3F8B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42" y="776614"/>
            <a:ext cx="6824005" cy="46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17FC-D30F-2641-BCAA-155FE110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CA5CC-6756-0F42-A7E2-C07C4D4F1C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Implement Server side rendering.</a:t>
            </a:r>
          </a:p>
          <a:p>
            <a:r>
              <a:rPr lang="en-US" dirty="0"/>
              <a:t>Clear filter feature / edit filter </a:t>
            </a:r>
            <a:r>
              <a:rPr lang="en-US"/>
              <a:t>feature.</a:t>
            </a:r>
          </a:p>
          <a:p>
            <a:r>
              <a:rPr lang="en-US"/>
              <a:t>Use </a:t>
            </a:r>
            <a:r>
              <a:rPr lang="en-US" dirty="0"/>
              <a:t>GRPC server side for client-server connection.</a:t>
            </a:r>
          </a:p>
        </p:txBody>
      </p:sp>
    </p:spTree>
    <p:extLst>
      <p:ext uri="{BB962C8B-B14F-4D97-AF65-F5344CB8AC3E}">
        <p14:creationId xmlns:p14="http://schemas.microsoft.com/office/powerpoint/2010/main" val="149098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17FC-D30F-2641-BCAA-155FE110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32" y="324606"/>
            <a:ext cx="11082683" cy="115196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for watching!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3EA0A-D881-4740-A574-5485B3BD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53" y="1640205"/>
            <a:ext cx="5631951" cy="37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60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1228</TotalTime>
  <Words>179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Impact</vt:lpstr>
      <vt:lpstr>Main Event</vt:lpstr>
      <vt:lpstr>NETFLIX</vt:lpstr>
      <vt:lpstr>Features</vt:lpstr>
      <vt:lpstr>Dashboard</vt:lpstr>
      <vt:lpstr>Filtering engine</vt:lpstr>
      <vt:lpstr>Architecture</vt:lpstr>
      <vt:lpstr>CI/CD</vt:lpstr>
      <vt:lpstr>future improvements</vt:lpstr>
      <vt:lpstr>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</dc:title>
  <dc:creator>Microsoft Office User</dc:creator>
  <cp:lastModifiedBy>Microsoft Office User</cp:lastModifiedBy>
  <cp:revision>17</cp:revision>
  <dcterms:created xsi:type="dcterms:W3CDTF">2019-09-15T05:11:37Z</dcterms:created>
  <dcterms:modified xsi:type="dcterms:W3CDTF">2019-09-16T06:44:06Z</dcterms:modified>
</cp:coreProperties>
</file>